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302" r:id="rId7"/>
    <p:sldId id="301" r:id="rId8"/>
    <p:sldId id="292" r:id="rId9"/>
    <p:sldId id="275" r:id="rId10"/>
    <p:sldId id="304" r:id="rId11"/>
    <p:sldId id="303" r:id="rId12"/>
    <p:sldId id="294" r:id="rId13"/>
    <p:sldId id="295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CF787D42-40BD-4897-9D89-AB28C684C7AF}"/>
    <pc:docChg chg="delSld">
      <pc:chgData name="Adam Minor" userId="8ba41960-985e-40fa-965b-8aad8b24e054" providerId="ADAL" clId="{CF787D42-40BD-4897-9D89-AB28C684C7AF}" dt="2024-06-21T15:29:36.683" v="0" actId="47"/>
      <pc:docMkLst>
        <pc:docMk/>
      </pc:docMkLst>
      <pc:sldChg chg="del">
        <pc:chgData name="Adam Minor" userId="8ba41960-985e-40fa-965b-8aad8b24e054" providerId="ADAL" clId="{CF787D42-40BD-4897-9D89-AB28C684C7AF}" dt="2024-06-21T15:29:36.683" v="0" actId="47"/>
        <pc:sldMkLst>
          <pc:docMk/>
          <pc:sldMk cId="20024724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ource.wol.org/resource/OBS24/39-3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quare with yellow text on it&#10;&#10;Description automatically generated">
            <a:extLst>
              <a:ext uri="{FF2B5EF4-FFF2-40B4-BE49-F238E27FC236}">
                <a16:creationId xmlns:a16="http://schemas.microsoft.com/office/drawing/2014/main" id="{CE7C141D-51D0-3673-41B3-1B72CD239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road signs&#10;&#10;Description automatically generated">
            <a:extLst>
              <a:ext uri="{FF2B5EF4-FFF2-40B4-BE49-F238E27FC236}">
                <a16:creationId xmlns:a16="http://schemas.microsoft.com/office/drawing/2014/main" id="{98B3B23D-A00A-C920-3A06-210853DFC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3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008FD9D5-877E-E7B9-3803-78B1B581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7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text&#10;&#10;Description automatically generated">
            <a:extLst>
              <a:ext uri="{FF2B5EF4-FFF2-40B4-BE49-F238E27FC236}">
                <a16:creationId xmlns:a16="http://schemas.microsoft.com/office/drawing/2014/main" id="{A797E56C-B930-DF6B-AD3D-DAA2BAB8A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5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r of stone tablets with text&#10;&#10;Description automatically generated">
            <a:extLst>
              <a:ext uri="{FF2B5EF4-FFF2-40B4-BE49-F238E27FC236}">
                <a16:creationId xmlns:a16="http://schemas.microsoft.com/office/drawing/2014/main" id="{D27C51CB-D57D-5478-6EBD-5CF37077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&#10;&#10;Description automatically generated">
            <a:extLst>
              <a:ext uri="{FF2B5EF4-FFF2-40B4-BE49-F238E27FC236}">
                <a16:creationId xmlns:a16="http://schemas.microsoft.com/office/drawing/2014/main" id="{98972780-A49D-A531-5D09-532B268F1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9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1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8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PowerPoint slides for the Younger Adaptation are found below.</a:t>
            </a:r>
            <a:endParaRPr lang="en-US" sz="4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you are choosing to use the Younger Adaptation portion of the lesson, be sure to modify the PowerPoint to include the Younger Adaptation visuals.</a:t>
            </a:r>
            <a:endParaRPr lang="en-US" sz="4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r of stone tablets with text&#10;&#10;Description automatically generated">
            <a:extLst>
              <a:ext uri="{FF2B5EF4-FFF2-40B4-BE49-F238E27FC236}">
                <a16:creationId xmlns:a16="http://schemas.microsoft.com/office/drawing/2014/main" id="{D27C51CB-D57D-5478-6EBD-5CF37077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D71018-F2FC-74AB-C964-B19145C872F2}"/>
              </a:ext>
            </a:extLst>
          </p:cNvPr>
          <p:cNvSpPr/>
          <p:nvPr/>
        </p:nvSpPr>
        <p:spPr>
          <a:xfrm>
            <a:off x="10421652" y="6059334"/>
            <a:ext cx="1524666" cy="476865"/>
          </a:xfrm>
          <a:prstGeom prst="roundRect">
            <a:avLst/>
          </a:prstGeom>
          <a:solidFill>
            <a:srgbClr val="71C5F3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C6FDE91C-A69B-AE44-6248-453553CA01B4}"/>
              </a:ext>
            </a:extLst>
          </p:cNvPr>
          <p:cNvSpPr txBox="1"/>
          <p:nvPr/>
        </p:nvSpPr>
        <p:spPr>
          <a:xfrm>
            <a:off x="10543582" y="6066934"/>
            <a:ext cx="13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1</a:t>
            </a:r>
          </a:p>
        </p:txBody>
      </p:sp>
    </p:spTree>
    <p:extLst>
      <p:ext uri="{BB962C8B-B14F-4D97-AF65-F5344CB8AC3E}">
        <p14:creationId xmlns:p14="http://schemas.microsoft.com/office/powerpoint/2010/main" val="3387559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0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36531-4DA1-1263-0103-6DD34BC9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2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F88CF2-81A7-2FC1-7D09-76C92363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18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6324C-9AC0-B055-E31A-2990229F4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59</Words>
  <Application>Microsoft Office PowerPoint</Application>
  <PresentationFormat>Widescreen</PresentationFormat>
  <Paragraphs>4</Paragraphs>
  <Slides>14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2024-06-21T15:29:41Z</dcterms:modified>
</cp:coreProperties>
</file>